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handoutMasterIdLst>
    <p:handoutMasterId r:id="rId5"/>
  </p:handoutMasterIdLst>
  <p:sldIdLst>
    <p:sldId id="270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2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5" d="100"/>
          <a:sy n="135" d="100"/>
        </p:scale>
        <p:origin x="5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D18B8D-A464-0849-93C3-DAD18B620E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13758-4835-7F43-856E-88FE8C6945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D263E-687E-244A-B336-617F7CD97832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E23AE-99C2-A045-905F-52C396348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CF80B-2C68-654D-B42C-0EDE8943E0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5E18-6662-9947-BE07-3135D105B111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0294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9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EC53-1A5A-574A-8C9A-2FB98F3F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2DF64-F8B7-894D-93AF-5C3725711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CEC72-F511-B847-8DD9-99CA521A0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EA2AD-7372-8447-998C-BA07BF53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37C7A-EECD-9740-A3EA-6F07BC90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3DB5-63D7-1844-AE97-A106A07C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8010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D99B-D19B-9A43-931C-74DEC867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40D8B-6D46-6441-B7B0-56B4A3ADD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D707-9CAC-2946-A128-1F309813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EE942-B047-A44F-B144-A2FF248B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75345-7AA3-5846-8D9A-6475BA6D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04655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6919A-3D3E-A049-BF88-8385D0F9D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A7B84-AE14-2548-B72C-44F026339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C5298-75E1-EC4A-8C95-023270B2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94B1-6401-0D43-B0B2-4EC5C2E6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896DE-2F59-5340-B3B4-2936CE32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28803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34A9-7920-0B44-87E3-7184BFDE0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C2090-28D1-0B41-8846-832111B44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32216-448A-ED44-9DA3-5BF666BA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3687-FE7A-184A-9D05-E91774BA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06F40-E757-1E41-8BD3-F4D29B3C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5613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AC4E-A89F-794A-8F08-3EC76EE1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65CD-A846-E548-BF84-BAD3D4E4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9DAA0-4193-2040-8FD0-E1BBE5AB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889D6-8B67-9D40-BE8B-792A1A42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A3933-845F-F249-82E4-DD562924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8854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1F64-DBE6-7A42-BD08-B3417974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849B-F028-CD46-92F4-586D8C1A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4DD7-C361-B442-BEEE-46B441B1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4384B-7B18-CB4E-B84D-4950C3FE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20FF-D405-9142-BFEE-41FFB651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0232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5DED-6F48-B141-8699-D9A9BF1F2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3B63-ED01-8740-BCF3-B7044C48C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3A7C0-A886-6F41-A59D-E5B28EEED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C296F-872E-144A-A64C-7CC9CA1B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E4137-DA8C-A943-83BE-AF9C2B0C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EF36B-4124-AD40-A998-E77535E3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691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BC2C-54E1-9E4E-9C80-601F5CD2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DFD3D-BA75-2344-BC2A-62945940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F4134-FAAB-5B41-98B9-42524BC27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242EB5-8713-884A-A77E-40AC27BC9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E180D-D139-1C40-9F89-1A9FAB82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70FDA-1C9B-5C49-B3E2-D8CB09AE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A6CAE-A5F8-D64B-9BF7-67136619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A077B-E482-1B4B-B6C6-00006F65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6789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40E1-1D50-4F4A-9A51-985D3F224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B51D1-B309-0D4C-963C-D37ED4B1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67E3A-E42D-C24B-B843-CE73AD47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2286-343A-AF4E-B57F-B7E86410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2147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47F87-3687-0D4E-9E75-6A8A2899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FB1F0-1F3C-7849-B446-5EFCCFEB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57B93-AE1F-1147-A98B-457A1521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47750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DED4-6352-5E4E-83B6-9F1235E2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8A62-B8F6-CB48-837D-E1BEE1CC1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37FA7-0EF3-7F4A-B77C-306570BEB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E3B11-F20D-F040-8FE2-EBB65E2E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3FB3-55D7-0440-BB52-8BE62F31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D287A-3FBA-FA46-B630-85BFDE19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985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6C936-FF20-9846-907F-414B7F71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72AC1-B933-3040-90D1-E09E610C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49B03-115C-084B-8A8C-2C1157203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2B8F-60AC-E146-AA05-8670B50DD127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83668-4552-284B-A8C1-462BCA308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12A77-12F7-6E4A-AEFE-8F80282FC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CD6A-84FD-624E-92F8-418B7C9EC3D8}" type="slidenum">
              <a:rPr lang="en-MX" smtClean="0"/>
              <a:t>‹#›</a:t>
            </a:fld>
            <a:endParaRPr lang="en-MX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00A77-FCE1-C046-B9E1-7F7F6F6D5D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0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7A947-E4BC-8E44-9DD7-4B091A5F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9665-4E2E-1D4E-BC8E-47E0A2712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39DD-76FB-BB41-A1E4-1E9976790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B5CE0-807E-6C44-9DDA-172BB4A31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E9634-0A2C-A140-A362-EC56C13DE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28C030-AF7D-EA49-AB8B-CAE26CA672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4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6">
            <a:extLst>
              <a:ext uri="{FF2B5EF4-FFF2-40B4-BE49-F238E27FC236}">
                <a16:creationId xmlns:a16="http://schemas.microsoft.com/office/drawing/2014/main" id="{C54347F2-5687-DB46-8602-7D0C69AA4E32}"/>
              </a:ext>
            </a:extLst>
          </p:cNvPr>
          <p:cNvSpPr txBox="1"/>
          <p:nvPr/>
        </p:nvSpPr>
        <p:spPr>
          <a:xfrm>
            <a:off x="4119092" y="3711454"/>
            <a:ext cx="3953815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4800" dirty="0">
                <a:solidFill>
                  <a:srgbClr val="0070C0"/>
                </a:solidFill>
                <a:latin typeface="Optima" panose="02000503060000020004" pitchFamily="2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10542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119092" y="312646"/>
            <a:ext cx="3953815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  <a:latin typeface="Optima" panose="02000503060000020004" pitchFamily="2" charset="0"/>
              </a:rPr>
              <a:t>Título</a:t>
            </a:r>
          </a:p>
        </p:txBody>
      </p:sp>
      <p:sp>
        <p:nvSpPr>
          <p:cNvPr id="3" name="CuadroTexto 6">
            <a:extLst>
              <a:ext uri="{FF2B5EF4-FFF2-40B4-BE49-F238E27FC236}">
                <a16:creationId xmlns:a16="http://schemas.microsoft.com/office/drawing/2014/main" id="{752F7E31-6C6A-F44A-9486-F54308188448}"/>
              </a:ext>
            </a:extLst>
          </p:cNvPr>
          <p:cNvSpPr txBox="1"/>
          <p:nvPr/>
        </p:nvSpPr>
        <p:spPr>
          <a:xfrm>
            <a:off x="724620" y="1822268"/>
            <a:ext cx="1104181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70C0"/>
                </a:solidFill>
                <a:latin typeface="Optima" panose="02000503060000020004" pitchFamily="2" charset="0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8620588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3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Optima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Daisy Nohemi Pimentel Soto</dc:creator>
  <cp:lastModifiedBy>Leopoldo Bejarano Gonzalez</cp:lastModifiedBy>
  <cp:revision>28</cp:revision>
  <dcterms:created xsi:type="dcterms:W3CDTF">2020-02-21T15:14:19Z</dcterms:created>
  <dcterms:modified xsi:type="dcterms:W3CDTF">2020-07-23T20:40:56Z</dcterms:modified>
</cp:coreProperties>
</file>